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4" r:id="rId4"/>
  </p:sldMasterIdLst>
  <p:sldIdLst>
    <p:sldId id="257" r:id="rId5"/>
    <p:sldId id="259" r:id="rId6"/>
    <p:sldId id="260" r:id="rId7"/>
    <p:sldId id="266" r:id="rId8"/>
    <p:sldId id="265" r:id="rId9"/>
    <p:sldId id="268" r:id="rId10"/>
    <p:sldId id="261" r:id="rId11"/>
    <p:sldId id="263" r:id="rId12"/>
    <p:sldId id="264" r:id="rId13"/>
    <p:sldId id="267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959-4127-98AB-643577E831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959-4127-98AB-643577E831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959-4127-98AB-643577E8315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959-4127-98AB-643577E8315F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PERFORMANCE</c:v>
                </c:pt>
                <c:pt idx="1">
                  <c:v>BUDGET</c:v>
                </c:pt>
                <c:pt idx="2">
                  <c:v>EXPOSURE</c:v>
                </c:pt>
                <c:pt idx="3">
                  <c:v>PROFIT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5.6</c:v>
                </c:pt>
                <c:pt idx="1">
                  <c:v>4</c:v>
                </c:pt>
                <c:pt idx="2">
                  <c:v>4</c:v>
                </c:pt>
                <c:pt idx="3">
                  <c:v>2.9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959-4127-98AB-643577E8315F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7:07.12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1624 2477 24575,'-4'5'0,"1"0"0,-1 0 0,1 1 0,0-1 0,0 1 0,1 0 0,-3 7 0,-8 19 0,-87 166 0,81-154 0,2 2 0,-18 74 0,-48 172 0,66-226 0,31-155 0,69-335 0,-65 295 0,1-174 0,-19 288 0,0 8 0,1 1 0,-1-1 0,0 1 0,-1-1 0,1 1 0,-1-1 0,-1 1 0,1-1 0,-1 1 0,-4-11 0,6 17 0,0 0 0,-1 0 0,1 0 0,0 0 0,0 0 0,0 0 0,0 0 0,0 0 0,0-1 0,0 1 0,0 0 0,0 0 0,0 0 0,0 0 0,-1 0 0,1 0 0,0 0 0,0 0 0,0 0 0,0 0 0,0 0 0,0 0 0,0 0 0,-1 0 0,1-1 0,0 1 0,0 0 0,0 0 0,0 0 0,0 0 0,0 0 0,-1 0 0,1 1 0,0-1 0,0 0 0,0 0 0,0 0 0,0 0 0,0 0 0,0 0 0,-1 0 0,1 0 0,0 0 0,0 0 0,0 0 0,0 0 0,0 0 0,0 0 0,0 1 0,0-1 0,0 0 0,-1 0 0,1 0 0,-4 11 0,-2 15 0,6-25 0,-64 614 0,31-237 0,-5-13 0,-53 437 0,81-691 0,93-1267-983,34 202-599,-19 170 792,-92 731 779,1 2 69,-2-1 1,-3-84-1,-7 221 3133,5 158-3191,5 54-164,9 150-655,67 2470-6062,-79-2320 13863,-2-479-6100,0-307-882,2-108 0,11-207-164,128-2508-4587,-114 2629 3768,-5 75 0,-16 225 902,17-296-2212,-17 128 3684,-6 231-1002,-1-30 480,1 47-728,0-1 0,-1 1 0,1 0 0,-1 0 0,0 0 0,0 0 0,0 0 0,0 0-1,0 0 1,-1 0 0,-2-4 84,4 7-209,-1 0 1,1 0-1,0 0 1,0 0 0,0 0-1,0 0 1,0 0 0,-1 0-1,1-1 1,0 1 0,0 0-1,0 0 1,0 0 0,-1 0-1,1 0 1,-3 2 333,3-2-333,0 0-1,0 1 1,0-1 0,0 0-1,0 0 1,0 0 0,0 0-1,0 0 1,0 1 0,0-1-1,0 0 1,0 0 0,0 0-1,0 0 1,0 1 0,0-1-1,-2 8 220,0-1 0,0 1-1,1 0 1,0 0 0,1 0-1,0 8 1,-1 5 80,-2 237 1486,7 31-1802,1 142-819,12 3309-4861,-17-3737 5738,0 25 1090,-6 45-1,6-67-877,-1 1 0,-1-1 0,1 0 0,-1 1 0,0-1-1,-1 0 1,1 0 0,-1 0 0,-1-1 0,1 1 0,-1-1 0,-8 10-1,12-14-254,-1-1-1,1 1 0,-1-1 0,0 1 0,1-1 0,-1 1 0,0-1 0,1 1 0,-1-1 0,0 0 0,0 1 0,1-1 1,-1 0-1,0 0 0,0 1 0,1-1 0,-1 0 0,0 0 0,0 0 0,0 0 0,1 0 0,-1 0 0,0 0 0,0 0 0,0-1 1,1 1-1,-1 0 0,0 0 0,0-1 0,1 1 0,-1 0 0,0-1 0,0 1 0,1-1 0,-1 1 0,1-1 0,-1 1 0,0-1 1,1 0-1,-1 1 0,1-1 0,-1 0 0,0-1 0,-2-3 22,0 0 1,0-1-1,0 0 1,-3-12-1,-38-157-36,38 147 0,-237-1293-2453,195 1032 1957,-19-114-467,-139-765-2004,166 970 2685,-89-397 3085,127 585-2652,-25-81 1268,24 82-1135,-1 0-1,0 1 1,0-1 0,-1 1-1,0 0 1,0 0 0,-10-10-1,14 16-272,0 1-1,0-1 0,0 1 0,-1 0 0,1 0 0,0 0 0,0 0 1,-1 0-1,1 0 0,-1 0 0,1 0 0,-1 0 0,1 1 0,-1-1 0,0 1 1,1-1-1,-1 1 0,0-1 0,1 1 0,-1 0 0,0 0 0,1 0 0,-1 0 1,0 0-1,1 0 0,-1 1 0,0-1 0,1 0 0,-1 1 0,0 0 0,1-1 1,-1 1-1,1 0 0,-1 0 0,1-1 0,-1 1 0,1 0 0,0 0 1,-1 1-1,1-1 0,0 0 0,-2 3 0,-3 4 2,1 0 0,0 0 0,1 0 0,0 1-1,0 0 1,-4 15 0,-4 19-12,2 1 0,-6 56 0,1 96 0,8-82 0,-91 1533-3255,63-249 607,10-1041 8107,25-355-5444,-1-1 0,1 1 0,0 0 0,0-1 0,-1 1 0,1 0 0,-1-1 0,1 1 0,-1-1 0,1 1 0,-1-1 0,0 1 0,0-1 0,0 1 0,0-1 0,-2 2 0,2-2-11,0-1 1,1 0 0,-1 0-1,1 0 1,-1 0-1,0 0 1,1 0-1,-1 0 1,0 0-1,1 0 1,-1 0 0,0 0-1,1-1 1,-1 1-1,0 0 1,1 0-1,-1 0 1,1-1-1,-1 1 1,1-1 0,-1 1-1,1 0 1,-1-1-1,1 1 1,-1-1-1,1 1 1,-1-1-1,0 0 1,-3-4 3,0-1 0,0 0 1,0-1-1,1 1 0,-1 0 0,-3-13 0,-5-27-8,1 1 0,-6-72 0,-6-90 0,-2-79-164,-52-1461-2870,74 1631 2870,-4-464 154,8 334 2755,-1 226-2492,1 12-212,0 0 1,-1 0-1,-1 0 1,1 0 0,-1 1-1,0-1 1,-1 0 0,-5-14-1,7 22-41,0 0 0,0 0 0,0 0 0,0 1 0,0-1 0,0 0 0,0 0 0,0 0 0,0 0 0,0 1 0,0-1 0,0 0 0,0 0 0,0 0 0,0 0 0,0 0 0,0 0 0,0 1 0,0-1 0,0 0 0,0 0 0,0 0 0,-1 0 0,1 0 0,0 0 0,0 0 0,0 1 0,0-1 0,0 0 0,0 0 0,-1 0 0,1 0 0,0 0 0,0 0 0,0 0 0,0 0 0,0 0 0,-1 0 0,1 0 0,0 0 0,0 0 0,0 0 0,0 0 0,0 0 0,-1 0 0,1 0 0,0 0 0,0 0 0,0 0 0,0 0 0,0 0 0,-1 0 0,1 0 0,0 0 0,0-1 0,0 1 0,0 0 0,0 0 0,0 0 0,0 0 0,-1 0 0,1 0 0,0 0 0,0 0 0,0-1 0,0 1 0,0 0 0,-3 15 0,-3 40 0,3 0 0,4 67 0,19 114 0,-19-232 0,177 1073-673,-25-205 416,-144-787 567,-4 0 0,-6 86 0,0-180-310,1-1 0,-1 1 0,-5-18 0,-3-18 0,-56-346 0,6 40-164,-165-1515-4403,208 1609 3702,-29-290 368,42 526 747,3 12 3,-1-1 1,0 1-1,-1 0 1,0 0 0,0-1-1,-1 1 1,-1 1-1,1-1 1,-6-10 0,8 19-201,1-1 0,0 0 1,-1 1-1,1-1 1,0 0-1,-1 1 1,1-1-1,-1 1 0,1-1 1,-1 1-1,1-1 1,-1 1-1,1-1 1,-1 1-1,0-1 1,1 1-1,-1 0 0,0-1 1,1 1-1,-1 0 1,0 0-1,1 0 1,-1-1-1,0 1 0,0 0 1,1 0-1,-1 0 1,0 0-1,0 1 9,0-1 0,0 1 0,0 0 1,1-1-1,-1 1 0,0 0 0,1 0 0,-1 0 0,0-1 0,1 1 0,-1 0 0,1 0 0,-1 0 0,1 0 0,0 0 1,-1 2-1,-7 44 580,3 383-584,7-242-220,0 3391 326,-2-3704-164,0-2263 0,21 2697 36,26 2-85,-20-139-102,264 2218-5974,-259-1971 11450,-32-413-5213,1 6 30,0 0 0,0 0 0,1 1 0,1-1 0,7 21 0,-6-57-142,0-212 0,-41-351 0,-13 290 0,33 209 0,16 81 0,0 0 0,-1 1 0,0-1 0,0 1 0,-1 0 0,1 0 0,-5-7 0,6 12 0,0 0 0,1 0 0,-1 0 0,0 0 0,0 0 0,0 0 0,0 0 0,0 1 0,0-1 0,0 0 0,0 0 0,0 1 0,0-1 0,0 1 0,0-1 0,-1 1 0,1 0 0,0-1 0,0 1 0,-1 0 0,1 0 0,0 0 0,0 0 0,-1 0 0,1 0 0,0 0 0,-1 0 0,1 0 0,0 1 0,0-1 0,0 0 0,-1 1 0,1-1 0,0 1 0,0-1 0,0 1 0,0 0 0,0 0 0,0-1 0,0 1 0,0 0 0,-2 2 0,0 0 0,0 1 0,0-1 0,0 1 0,0 0 0,0 0 0,1 0 0,0 1 0,0-1 0,0 1 0,0-1 0,1 1 0,-1-1 0,0 8 0,-1 8 0,0 37 0,2-47 0,4 224 0,-4 68 0,-17-180 0,12-91 0,5-28 0,0 1 0,1-1 0,-2 0 0,1 0 0,0 0 0,0 0 0,-1 0 0,0 0 0,0 0 0,1-1 0,-2 1 0,1 0 0,0-1 0,0 0 0,-4 3 0,5-5 0,0 1 0,1 0 0,-1-1 0,0 1 0,0-1 0,0 0 0,0 1 0,0-1 0,-1 0 0,1 0 0,0 0 0,0 1 0,0-1 0,0 0 0,0 0 0,0 0 0,0-1 0,0 1 0,-2 0 0,2-1 0,-1 0 0,1 0 0,-1 0 0,1 0 0,-1 0 0,1 0 0,0 0 0,-1-1 0,1 1 0,0 0 0,0-1 0,0 1 0,0-1 0,0 1 0,-1-3 0,-5-13 0,1-1 0,0 1 0,1-1 0,1 0 0,1 0 0,0-1 0,2 1 0,0-24 0,1 18 0,-2 1 0,0 0 0,-2 0 0,-10-38 0,7 34 0,0-1 0,2 1 0,-3-50 0,6 46 0,-2 0 0,-12-50 0,4 39 0,-7-46 0,22 128 0,-4 52 0,0-23 0,16 170 0,-4-87 0,-9 165 0,-4-143 0,2-145 0,-1 0 0,-1 0 0,-11 50 0,9-59 0,2 1 0,-1 41 0,3-48 0,0 0 0,-1 1 0,0-1 0,-1 0 0,0 0 0,-2 0 0,1-1 0,-10 21 0,6-17 0,1-1 0,1 1 0,1-1 0,0 2 0,-3 27 0,-3 16 0,-17 43 0,26-95 0,1 0 0,-1 0 0,1 0 0,1 1 0,0-1 0,0 0 0,0 0 0,1 0 0,1 0 0,0 0 0,7 15 0,-5-9 0,0 0 0,6 28 0,-10-31 0,-1-9 0,0 1 0,1-1 0,-1 1 0,1-1 0,-1 0 0,1 0 0,0 1 0,0-1 0,1 0 0,-1 0 0,1 0 0,2 4 0,-4-7 0,1 0 0,-1 0 0,1 0 0,-1 0 0,1 0 0,0 0 0,-1 0 0,1 0 0,-1 0 0,1 0 0,-1 0 0,1 0 0,-1 0 0,1 0 0,0-1 0,-1 1 0,1 0 0,-1 0 0,1-1 0,-1 1 0,1 0 0,-1-1 0,0 1 0,1 0 0,-1-1 0,1 1 0,-1-1 0,0 1 0,1-1 0,-1 0 0,16-19 0,-13 17 0,9-14 0,2 1 0,0 1 0,0 0 0,29-22 0,-33 31 0,1-1 0,-1 1 0,1 1 0,1-1 0,-1 2 0,1 0 0,-1 0 0,1 1 0,19-2 0,184-9 0,-60 7 0,91-15 0,359-21 0,-212 43 0,81-3 0,-2-38 0,153-78 0,-540 101 0,-152 16 0,-804 57-901,6 55-498,429-52 1122,274-36 284,-735 72-69,633-93 2062,160-3-1368,670 1-973,805 4-1515,-535 22 728,345 2 2453,-1143-29-1039,1-2 0,-1-2-1,0-2 1,0-1 0,-1-2 0,69-29-1,-102 38-285,0 0 0,0 0 0,0-1 0,0 1 0,0-1 0,0 0 0,-1 0 0,1 0 0,-1-1 0,6-6 0,-8 9 0,-1 0 0,1-1 0,0 1 0,-1 0 0,1-1 0,-1 1 0,1 0 0,-1-1 0,0 1 0,0-1 0,0 1 0,1 0 0,-1-1 0,-1 1 0,1-1 0,0 1 0,0-1 0,0 1 0,-1 0 0,1-1 0,-1 1 0,1 0 0,-1-1 0,1 1 0,-1 0 0,0 0 0,0-1 0,1 1 0,-1 0 0,0 0 0,0 0 0,0 0 0,0 0 0,-1 0 0,1 1 0,0-1 0,0 0 0,0 0 0,-1 1 0,-1-1 0,-4-3 0,-1 1 0,1-1 0,-1 2 0,0-1 0,0 1 0,0 1 0,0-1 0,-12 1 0,-73 1 0,53 1 0,-258-1 0,-284 4 0,145 36 0,136-7 0,-76-28 0,304-5 0,870 30-1169,-409-9 376,-244-15 346,910 16-1837,-1005-23 3066,-1-3 0,1-2 0,-1-1 1,-1-3-1,60-21 0,-69 22-782,-31 8 0,0-1 0,0 1 0,0-1 0,-1-1 0,14-5 0,-20 8 0,0 0 0,1 0 0,-1 0 0,0-1 0,0 1 0,0 0 0,1 0 0,-1 0 0,0 0 0,0 0 0,0-1 0,1 1 0,-1 0 0,0 0 0,0 0 0,0-1 0,0 1 0,0 0 0,1 0 0,-1-1 0,0 1 0,0 0 0,0 0 0,0-1 0,0 1 0,0 0 0,0 0 0,0-1 0,0 1 0,0 0 0,0 0 0,0-1 0,0 1 0,0 0 0,0 0 0,0-1 0,0 1 0,0 0 0,-1 0 0,1-1 0,0 1 0,0 0 0,0 0 0,0 0 0,0-1 0,-1 1 0,1 0 0,0 0 0,0 0 0,0 0 0,-1-1 0,1 1 0,0 0 0,0 0 0,0 0 0,-1 0 0,1 0 0,0 0 0,0 0 0,-1 0 0,1 0 0,0-1 0,0 1 0,-1 0 0,1 0 0,-1 0 0,-18-4 0,-154-8 0,82 9 0,-1134-103 0,1007 82 0,-245 6 0,444 18 0,-103-2 0,111 1 0,0-1 0,0 0 0,0 0 0,0-1 0,0 0 0,1-1 0,-1 0 0,-13-8 0,22 11 0,1 0 0,-1 0 0,0 0 0,1 0 0,-1 0 0,1 0 0,-1 0 0,1-1 0,0 1 0,0 0 0,-1-1 0,1 1 0,0-1 0,0 1 0,0-1 0,1 0 0,-1 1 0,0-1 0,0 0 0,1 0 0,-1 0 0,1 1 0,0-1 0,0 0 0,-1 0 0,1 0 0,0 0 0,1 0 0,-1 1 0,0-1 0,0 0 0,2-3 0,0 2 0,0 0 0,0 0 0,0 0 0,0 1 0,1-1 0,-1 0 0,1 1 0,-1 0 0,1 0 0,0 0 0,0 0 0,0 0 0,0 0 0,1 1 0,-1 0 0,0-1 0,7 0 0,15-4 0,2 1 0,-1 1 0,0 1 0,52 2 0,-3 0 0,256-3-164,842 16-2104,-26 1 39,-1128-13 2311,40 1 369,-1-3-1,1-2 0,83-16 1,-140 20-403,-1-1 0,1 1 0,-1-1-1,0 0 1,1 1 0,-1-1 0,0 0 0,1 0 0,-1 0 0,0 0 0,0 0-1,0 0 1,0 0 0,0-1 0,0 1 0,0 0 0,0-1 0,0 1 0,-1 0 0,1-1-1,-1 1 1,1-1 0,-1 1 0,1-1 0,-1 1 0,0-1 0,0 1 0,0-1 0,0 1-1,0-1 1,0 0 0,0 1 0,0-1 0,0 1 0,-1-1 0,1 1 0,-1-1 0,1 1-1,-1-1 1,0 1 0,1 0 0,-1-1 0,0 1 0,0 0 0,0 0 0,0-1-1,0 1 1,0 0 0,0 0 0,-1 0 0,1 0 0,0 0 0,-1 1 0,1-1 0,0 0-1,-1 1 1,-2-2 0,-15-2-48,0 0 0,-1 0 0,1 2 0,-1 1 0,0 0 0,-38 5 0,7-2 0,-34-3 0,43 0 0,-1 1 0,0 2 0,1 2 0,-63 14 0,-209 60 0,118-41 0,-15 5 0,238-39 0,22-6 0,-42 1 0,-1 0 0,1-1 0,-1 1 0,0-2 0,0 1 0,0-1 0,0 1 0,0-2 0,-1 1 0,0 0 0,0-1 0,0 0 0,0-1 0,-1 1 0,0-1 0,0 1 0,-1-1 0,1 0 0,-1-1 0,0 1 0,-1 0 0,0-1 0,0 0 0,2-12 0,0-9 0,-1 0 0,-2 0 0,0 0 0,-7-51 0,-64-317 0,44 275 0,-43-205-164,-29-111-655,-26-95-164,-229-908-1378,-63 6-1176,262 1006 1538,39 151 5548,111 267-3299,-4-10 498,-1 1 0,-14-21 0,21 36-553,0 0 0,-1 0-1,0 1 1,1-1-1,-1 1 1,-1 0 0,1 0-1,0 0 1,-1 0 0,0 0-1,1 1 1,-1 0 0,0 0-1,0 0 1,0 0 0,-8-2-1,10 4-179,-1 0-1,1 0 1,0 0-1,-1 0 1,1 1 0,0-1-1,-1 1 1,1-1-1,0 1 1,0 0-1,0 0 1,-1 0-1,1 0 1,0 0 0,0 1-1,1-1 1,-1 1-1,0-1 1,0 1-1,1-1 1,-1 1-1,1 0 1,-1 0-1,1 0 1,0 0 0,0 0-1,-2 3 1,-3 8 10,0 0 1,1 0-1,-4 20 0,5-20-23,-21 89-2,-22 195 0,44-270 0,-21 208-164,-46 834-1757,9-94 1455,55-897 404,0 7 56,-3 0 1,-24 102 0,29-175 364,1 1 1,-1-1 0,-1 0 0,0 0 0,-1-1 0,-13 21 0,18-31-358,1-1 0,0 0 0,0 1 0,0-1 0,0 0 0,-1 0 0,1 1 0,0-1 0,0 0 0,-1 0 0,1 1 0,0-1 0,0 0 0,-1 0 0,1 0 0,0 1 0,-1-1 0,1 0 0,0 0 0,-1 0 0,1 0 0,0 0 0,-1 0 0,1 0 0,0 1 0,-1-1 1,1 0-1,0 0 0,-1-1 0,1 1 0,0 0 0,-1 0 0,1 0 0,0 0 0,-1 0 0,1 0 0,0 0 0,-1 0 0,1-1 0,0 1 0,-1 0 0,1 0 0,0 0 0,0-1 0,-1 1 0,1 0 0,0 0 0,0-1 0,0 1 0,-1 0 0,1-1 0,0 1 0,0 0 0,0 0 0,0-1 0,-1 1 1,1 0-1,0-1 0,0 1 0,0 0 0,0-1 0,0 1 0,0-1 0,0 1 0,0 0 0,0-1 0,0 1 0,-4-31-30,4 30 28,-3-159 0,50-913-1649,-36 896 1332,50-631-1684,-5 74-822,-52 677 2552,9-205 748,-19 91 2720,5 160-2712,-1 1 0,0 0-1,-7-18 1,9 27-417,-1-1-1,1 1 0,-1-1 1,0 1-1,0 0 1,0-1-1,1 1 0,-1 0 1,0-1-1,-1 1 1,1 0-1,0 0 0,0 0 1,-3-1-1,4 2-52,-1 0-1,0-1 1,0 1-1,0 0 1,0 0 0,0 1-1,1-1 1,-1 0-1,0 0 1,0 0-1,0 0 1,0 1 0,1-1-1,-1 0 1,0 1-1,0-1 1,1 1-1,-1-1 1,0 1 0,1-1-1,-1 1 1,0 0-1,1-1 1,-1 1-1,1 0 1,-1-1 0,1 1-1,-1 0 1,0 1-1,-3 7-14,0-1 0,0 2 0,0-1 0,1 0 0,1 1 0,0-1 0,0 1 0,1 0 0,-1 9 0,-1 9 0,-64 573-456,38-314-4,-95 989-2059,65-628 2006,8-95 115,50-533 445,-8 136 784,-22-393 1842,9 97-1878,-7-82-795,-10-108-164,-7-116-655,-91-1196-2349,88 1003 1421,42 536 1491,-4-50-617,-36-176 0,45 319 1071,1 4 1,0 0-1,0 1 1,-1 0-1,0-1 0,0 1 1,0 0-1,-5-9 1,7 14-169,0 0 1,0-1 0,-1 1-1,1 0 1,0-1 0,-1 1 61,1-1-62,0 1 1,0 0 0,-1 0-1,1 0 1,0-1 0,-1 1-1,1 0 1,0 0 0,-1 0-1,1 0 1,0 0 0,-1 0-1,1 0 1,0 0 0,-1 0-1,1 0 1,0 0 0,-1 0-1,1 0 1,0 0-1,-1 0 1,1 0 0,0 0-1,-1 0 1,1 0 0,0 0-1,0 0 1,-1 1 0,1-1-1,0 0 1,-1 0 0,1 0-1,-1 1 62,1-1-61,0 0 0,0 1-1,0-1 1,-1 0 0,1 1-1,0-1 1,0 0 0,0 0-1,0 1 1,0-1 0,-1 0-1,1 1 1,0-1 0,0 0-1,0 1 1,0-1 0,0 0-1,0 1 1,-5 25 956,-1 226 1999,7-145-2843,0 174-820,5 695-151,37 5 415,-24-832 395,-8-69 1555,-10-71-1360,0-14-51,-1-24-3,0 19-114,0-196-9,-1-12 0,-24-1165-3278,24 1363 3229,-32-346-137,32 355 206,0 1 1,-1 0-1,-1-1 1,0 1-1,0 0 1,-1 1-1,-8-17 1,11 26 9,1-1 1,0 1 0,0-1 0,-1 1 0,1-1 0,0 1 0,-1-1 0,1 1 0,0-1 0,-1 1 0,1 0 0,-1-1 0,1 1 0,-1 0-1,1-1 1,-1 1 0,1 0 0,-1 0 0,1-1 0,-1 1 0,1 0 0,-1 0 0,0 0 0,1 0 0,-1 0 0,1 0 0,-1 0-1,1 0 1,-1 0 0,0 0 0,-10 14 742,1 28 211,4 11-689,3 72 0,1-34-251,-5 103-44,-5 90-164,-2 85-655,-3 83-179,-35 1561-4481,53-1926 6299,-1 48 2128,-1-127-2530,0-1 1,-1 1-1,1 0 0,-7 14 1,7-21-326,1 1 0,-1 0 0,0-1 0,0 1 0,0 0 0,0-1 0,0 1 0,-1-1 0,1 0 0,0 1 0,-3 1-1,3-3-75,1 0-1,-1 1 0,0-1 0,1 0 0,-1 0 0,0 0 1,0 0-1,1 1 0,-1-1 0,0 0 0,0 0 0,1 0 1,-1-1-1,0 1 0,0 0 0,1 0 0,-1 0 0,0 0 1,1-1-1,-1 1 0,0 0 0,1-1 0,-1 1 0,0 0 0,1-1 1,-1 1-1,1-1 0,-1 1 0,0-1 0,-2-4-16,0 1 0,0-1 0,0 0 0,1 0 0,0 1 0,0-2 0,0 1 0,1 0 0,-1 0 0,1 0 0,0-1 0,0-7 0,-3-11 0,-99-531 0,8 36 0,71 406 0,-55-230 0,78 341 0,1-1 0,-1 1 0,0-1 0,0 1 0,0 0 0,0 0 0,0-1 0,0 1 0,-1 0 0,1 0 0,-1 0 0,0 0 0,1 1 0,-1-1 0,0 0 0,0 1 0,-3-3 0,4 4 0,1 0 0,-1 0 0,1 0 0,-1 0 0,1 0 0,-1 0 0,0 0 0,1 0 0,-1 0 0,1 0 0,-1 0 0,0 0 0,1 0 0,-1 0 0,1 0 0,-1 1 0,1-1 0,-1 0 0,1 0 0,-1 1 0,1-1 0,-1 0 0,1 1 0,-1-1 0,1 1 0,-1 0 0,0 0 0,-1 1 0,1 1 0,0-1 0,0 0 0,0 0 0,0 0 0,0 1 0,0-1 0,0 5 0,-4 28 0,1 0 0,2 0 0,4 45 0,-1-27 0,13 285 0,0-38 0,-12-230 0,-3 257 0,0-317 0,-7 72 0,7-77 0,0 1 0,0-1 0,0 0 0,-1 0 0,0 0 0,0 0 0,0 0 0,0 0 0,-1 0 0,0-1 0,0 1 0,-4 4 0,6-9 0,1 1 0,0-1 0,-1 0 0,1 1 0,-1-1 0,1 1 0,0-1 0,-1 0 0,1 1 0,-1-1 0,1 0 0,-1 0 0,0 0 0,1 1 0,-1-1 0,1 0 0,-1 0 0,1 0 0,-1 0 0,1 0 0,-1 0 0,0 0 0,1 0 0,-1 0 0,1 0 0,-1 0 0,1 0 0,-1 0 0,0-1 0,1 1 0,-1 0 0,1 0 0,-1-1 0,1 1 0,-1 0 0,1-1 0,0 1 0,-1 0 0,1-1 0,-1 1 0,1-1 0,0 1 0,-1-1 0,1 1 0,0-1 0,-1 1 0,1-1 0,0 1 0,0-1 0,0 1 0,-1-1 0,-7-32 0,-55-562-308,34-1-199,13 216 367,8 226 126,-70-1000-325,64 1025 993,7-252 0,-12 500-654,10 402 0,10-261 0,-61 1084-857,-36-568 1635,71-599-699,9-67-79,0-10 0,-5 169 0,22-166 0,0-60 0,-1-34 0,0-11 0,16-228 0,-10 175 0,19-178 0,18-184-164,11-159-655,155-1895-4096,-191 2146 3018,-16 286 1635,0 26 362,-2-1 1,1 0 0,-2 1 0,0-1 0,-19-31 2183,19 46-2125,0 1 0,0-1 0,-1 1 0,1 0 0,0-1 0,1 1 0,-1 0 0,0 0 0,0 0 0,0 4-1,-4 32 607,1 0-1,2 1 0,4 47 0,0-18-300,38 607-464,-34-612 0,153 1175 0,-53-467 0,-80-565 0,16 149 0,-3 384 0,-41-46 0,2-690 0,0 1 0,0 0 0,-1 0 0,1 0 0,-1 0 0,0-1 0,-3 8 0,4-11 0,0 1 0,0-1 0,0 0 0,0 0 0,0 1 0,-1-1 0,1 0 0,0 0 0,0 1 0,0-1 0,-1 0 0,1 0 0,0 0 0,0 1 0,-1-1 0,1 0 0,0 0 0,0 0 0,-1 0 0,1 0 0,0 0 0,-1 0 0,1 1 0,0-1 0,0 0 0,-1 0 0,1 0 0,0 0 0,-1 0 0,1 0 0,0 0 0,-1-1 0,1 1 0,0 0 0,-1 0 0,-14-18 0,9 7 0,1 0 0,0 0 0,1-1 0,0 1 0,1-1 0,-2-16 0,-5-81 0,10 101 0,-9-692-1172,9 392 490,0 207 511,-8-526-1607,-30-1 607,29 557 1798,-3 0-1,-3 1 0,-43-124 1,45 150 212,11 33-636,-1 1 1,0 0 0,-1 0-1,1 0 1,-2 0 0,1 1 0,-13-18-1,17 26-203,0 1 0,-1-1 0,1 1 0,0-1 0,-1 1 0,1-1 0,0 1 0,-1-1 0,1 1 0,-1 0 0,1-1 0,-1 1 0,1 0 0,-1-1 0,1 1 0,-1 0 0,1-1 0,-1 1 0,1 0 0,-1 0 0,1 0 0,-1-1 0,1 1 0,-1 0 0,0 0 0,1 0 0,-1 0 0,1 0 0,-1 0 0,0 0 0,1 0 0,-1 0 0,1 1 0,-1-1 0,0 0 0,1 0 0,-1 0 0,1 1 0,-1-1 0,1 0 0,-1 1 0,1-1 0,-1 0 0,1 1 0,-1-1 0,1 1 0,0-1 0,-1 0 0,1 1 0,0-1 0,-1 1 0,1-1 0,0 1 0,0 0 0,-1-1 0,1 1 0,0 0 0,-9 37 0,8 0 0,2-1 0,1 1 0,1 0 0,13 49 0,-4-13 0,77 888 0,-18-133 0,-46-571 0,-9 313 0,-15-478 0,1-47 0,-2-1 0,-2 1 0,-11 58 0,7-85 0,6-19 0,0 0 0,0 0 0,0 0 0,0 0 0,0 1 0,0-1 0,0 0 0,0 0 0,0 0 0,0 0 0,-1 0 0,1 0 0,0 0 0,0 0 0,0 0 0,0 0 0,0 0 0,0 0 0,0 0 0,0 0 0,0 0 0,-1 0 0,1 0 0,0 0 0,0 0 0,0 0 0,0 0 0,0 0 0,0 0 0,0 0 0,0 0 0,-1 0 0,1 0 0,0 0 0,0 0 0,0 0 0,0 0 0,0 0 0,0 0 0,0 0 0,0 0 0,0 0 0,-1 0 0,1 0 0,0 0 0,0 0 0,0 0 0,0-1 0,0 1 0,0 0 0,0 0 0,0 0 0,0 0 0,0 0 0,0 0 0,0 0 0,0 0 0,0 0 0,0-1 0,0 1 0,0 0 0,0 0 0,0 0 0,0 0 0,-5-35 0,4-100 0,8-249 0,14 14-164,108-858-2245,-8 102 119,-115 1056 2197,2-9 79,-3-2-1,-7-94 1,-6 133 235,8 40-149,0 1 1,-1-1 0,1 1 0,0-1-1,-1 1 1,0-1 0,1 1-1,-1 0 1,0-1 0,0 1 0,0 0-1,0 0 1,0 0 0,0-1 0,0 1-1,0 0 1,0 0 0,0 1 0,-1-1-1,1 0 1,0 0 0,-1 1-1,-2-2 1,3 2 4,0 1-1,0-1 1,0 0-1,-1 1 1,1-1 0,0 1-1,0-1 1,0 1-1,0-1 1,0 1 0,0 0-1,0 0 1,0 0-1,1-1 1,-1 1-1,0 0 1,0 0 0,1 0-1,-1 0 1,0 0-1,1 0 1,-1 0 0,1 0-1,0 1 1,-1-1-1,1 0 1,0 0 0,-1 0-1,1 0 1,0 3-1,-6 42 573,6-41-653,-2 351 21,5-178-20,-3 401-1362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7:27.1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417 4897 24575,'0'-1443'0,"0"3315"0,0-2003 0,5 0 0,25-142 0,-13 181 0,-3-2 0,1-116 0,-15 174 0,1 21 0,0 0 0,-2 0 0,1 0 0,-2 0 0,-4-19 0,6 33 0,0 1 0,0-1 0,0 0 0,0 1 0,-1-1 0,1 0 0,0 1 0,0-1 0,-1 0 0,1 1 0,0-1 0,-1 1 0,1-1 0,0 1 0,-1-1 0,1 0 0,-1 1 0,1-1 0,-1 1 0,1 0 0,-1-1 0,1 1 0,-1-1 0,0 1 0,1 0 0,-1 0 0,0-1 0,1 1 0,-1 0 0,0 0 0,0-1 0,-1 2 0,1 0 0,0-1 0,0 1 0,0 0 0,0-1 0,0 1 0,0 0 0,0 0 0,0 0 0,0 0 0,0 0 0,1 0 0,-1 0 0,-1 3 0,-18 41 0,11-15 0,2-1 0,-6 55 0,-5 23 0,-36 78 0,28-103 0,-21 115 0,44-177 0,-6 41 0,-3-1 0,-26 79 0,10-65 0,9-27 0,2 1 0,-19 91 0,25-90 0,-3 1 0,-1-2 0,-25 53 0,34-88 0,6-11 0,0-1 0,-1 1 0,0-1 0,1 0 0,-1 1 0,1-1 0,-1 0 0,0 1 0,0-1 0,0 0 0,0 0 0,0 0 0,-1 1 0,1-2 0,1 0 0,0 0 0,-1 0 0,1-1 0,0 1 0,-1 0 0,1 0 0,0 0 0,-1-1 0,1 1 0,0 0 0,0-1 0,-1 1 0,1 0 0,0-1 0,0 1 0,0 0 0,0-1 0,-1 1 0,1 0 0,0-1 0,0 1 0,0 0 0,0-1 0,0 1 0,0-1 0,0 1 0,0 0 0,0-1 0,0 0 0,-1-47 0,1 42 0,2-420 0,-3 468 0,1-10 0,4 54 0,-2-75 0,0-1 0,0 1 0,1-1 0,1 0 0,-1 0 0,2 0 0,-1-1 0,1 1 0,7 9 0,4 4 0,-1 0 0,2 0 0,0-2 0,1 0 0,1 0 0,31 25 0,-43-42 0,-1-1 0,1 1 0,0-1 0,0-1 0,0 1 0,1-1 0,-1 0 0,1-1 0,-1 0 0,1 0 0,0-1 0,-1 1 0,1-2 0,-1 1 0,1-1 0,0 0 0,-1-1 0,0 0 0,1 0 0,-1 0 0,0-1 0,0 0 0,0-1 0,10-6 0,67-67 0,-71 63 0,-14 11 0,-8 7 0,-86 58 0,87-57 0,-2-1 0,1 0 0,0 0 0,-1-1 0,0 0 0,1-1 0,-1 0 0,-12 1 0,1-2 0,0 0 0,-40-5 0,35-3 0,26 6 0,-1 1 0,1 0 0,0-1 0,-1 1 0,1 0 0,0-1 0,-1 1 0,1-1 0,0 1 0,0-1 0,0 1 0,-1 0 0,1-1 0,0 1 0,0-1 0,0 1 0,0-1 0,0 1 0,0-1 0,0 1 0,0-1 0,0 1 0,0-1 0,0 1 0,0-1 0,0 1 0,0-1 0,1 1 0,-1-1 0,0 1 0,0 0 0,0-1 0,1 1 0,-1-1 0,0 1 0,1 0 0,-1-1 0,0 1 0,1 0 0,-1-1 0,0 1 0,1 0 0,-1-1 0,1 1 0,-1 0 0,1-1 0,7-5 0,1-1 0,-1 1 0,1 1 0,0-1 0,1 2 0,-1-1 0,1 1 0,0 0 0,19-3 0,8-1 0,52-3 0,-82 10 0,328-4 0,-190 7 0,-129-2 0,0 0 0,0-1 0,0 0 0,0-2 0,-1 0 0,1 0 0,-1-2 0,0 0 0,18-9 0,-20 10 0,-1-1 0,1 2 0,0-1 0,16-1 0,-16 3 0,0 0 0,0-1 0,-1-1 0,20-8 0,-6 2 0,1 1 0,0 1 0,0 1 0,0 2 0,38-3 0,-32 3 0,-6 0 0,47-15 0,-55 13 0,1 1 0,0 2 0,0 0 0,34-3 0,-40 7 0,1-1 0,-1 0 0,1-1 0,-1-1 0,26-8 0,-31 8 0,-1-1 0,0 0 0,0-1 0,0 0 0,0 0 0,-1-1 0,0 0 0,0 0 0,-1 0 0,9-12 0,1 0 0,20-27 0,-34 41 0,0 1 0,0-1 0,0 0 0,0 0 0,-1 1 0,1-1 0,-1 0 0,0-1 0,0 1 0,0-7 0,-1 10 0,0-1 0,0 1 0,0 0 0,-1-1 0,1 1 0,0 0 0,-1 0 0,1-1 0,-1 1 0,0 0 0,1 0 0,-1 0 0,0 0 0,0 0 0,1 0 0,-1 0 0,0 0 0,0 0 0,0 0 0,0 0 0,-1 0 0,1 1 0,0-1 0,0 0 0,0 1 0,-1-1 0,1 1 0,0 0 0,0-1 0,-1 1 0,1 0 0,0 0 0,-1 0 0,1 0 0,0 0 0,-3 0 0,-7 0 0,0 0 0,0 1 0,-16 4 0,16-4 0,-72 10 0,-1-5 0,0-3 0,-120-12 0,119-3 0,0-5 0,-146-48 0,113 30 0,-138-56 0,142 48 0,89 34 0,1 0 0,0-2 0,0-1 0,-23-16 0,45 26 0,-1 0 0,1 0 0,-1 0 0,1 0 0,0-1 0,0 1 0,0 0 0,0-1 0,1 0 0,-1 1 0,0-1 0,1 0 0,0 0 0,0 0 0,0 0 0,0 0 0,0 0 0,1 0 0,-1 0 0,1 0 0,0 0 0,0-1 0,0 1 0,0 0 0,1 0 0,-1 0 0,1 0 0,0 0 0,0 0 0,0 0 0,0 0 0,0 0 0,1 0 0,-1 1 0,1-1 0,0 0 0,-1 1 0,1-1 0,1 1 0,-1 0 0,0 0 0,0 0 0,1 0 0,0 0 0,-1 0 0,1 1 0,0-1 0,-1 1 0,1 0 0,0 0 0,4-1 0,21-2 0,1 2 0,0 1 0,50 5 0,-2-1 0,27-1 0,160-5 0,-248 1 0,0-1 0,0-1 0,-1 0 0,1-1 0,-1-1 0,22-12 0,29-10 0,70-31 0,-117 50 0,-16 7 0,0 1 0,-1 0 0,1-1 0,0 1 0,-1-1 0,0 0 0,1 0 0,-1 0 0,0 0 0,0 0 0,0-1 0,0 1 0,0-1 0,-1 1 0,3-6 0,-4 7 0,1 1 0,-1-1 0,0 0 0,0 0 0,0 0 0,0 1 0,0-1 0,0 0 0,0 0 0,0 1 0,0-1 0,-1 0 0,1 0 0,0 1 0,0-1 0,-1 0 0,1 0 0,0 1 0,-1-1 0,1 0 0,-1 1 0,1-1 0,-1 0 0,-1-1 0,0 1 0,0 0 0,0 0 0,0 0 0,0 0 0,0 0 0,0 0 0,0 0 0,-1 0 0,1 1 0,-4-1 0,-20-2 0,1 2 0,-47 2 0,291 2 0,-98 8 0,60 3 0,455-14 0,-616-1 0,0-2 0,36-8 0,-42 8 0,0 0 0,1 0 0,-1 1 0,0 1 0,0 0 0,26 3 0,-39-2 0,-1 0 0,0 0 0,0 0 0,1 0 0,-1 0 0,0 0 0,1 0 0,-1 0 0,0 0 0,0 0 0,1 0 0,-1 0 0,0 1 0,0-1 0,1 0 0,-1 0 0,0 0 0,0 0 0,1 1 0,-1-1 0,0 0 0,0 0 0,0 1 0,1-1 0,-1 0 0,0 0 0,0 1 0,0-1 0,0 0 0,0 0 0,0 1 0,0-1 0,0 0 0,1 0 0,-1 1 0,0-1 0,-7 12 0,-13 5 0,3-10 0,1-1 0,-25 6 0,22-7 0,-34 14 0,21-5 0,-1-2 0,0-2 0,-1 0 0,0-3 0,-69 7 0,-179-8 0,212-7 0,-528 1 0,600-5 0,10-4 0,17-8 0,-15 12 0,0 0 0,1 1 0,-1 0 0,1 1 0,27-1 0,80 4 0,-58 1 0,370 14 0,20 0 0,-31-16 0,-419 1 0,1-1 0,0 1 0,0-1 0,-1 0 0,1 0 0,-1-1 0,1 1 0,-1-1 0,1 0 0,-1 0 0,0 0 0,0-1 0,4-3 0,-7 5 0,1 0 0,-1 0 0,0 0 0,0-1 0,0 1 0,0 0 0,0-1 0,0 1 0,0-1 0,0 1 0,-1-1 0,1 0 0,-1 1 0,1-1 0,-1 0 0,1 1 0,-1-1 0,0 0 0,0 1 0,0-1 0,0 0 0,0 0 0,0 1 0,-1-1 0,1 0 0,0 1 0,-1-1 0,1 0 0,-1 1 0,0-1 0,0 1 0,1-1 0,-1 1 0,0-1 0,0 1 0,0-1 0,-1 1 0,1 0 0,-2-2 0,-8-6 0,0 1 0,0 0 0,-1 0 0,0 1 0,0 1 0,-1 0 0,0 1 0,-20-6 0,7 2 0,-45-14 0,44 15 0,-1-2 0,-35-16 0,28 6 0,1-2 0,1 0 0,1-3 0,1 0 0,-34-37 0,-125-160 0,98 108 0,35 42 0,4-2 0,-76-140 0,110 177 0,-32-54 0,38 69 0,2 0 0,-11-27 0,14 28 0,-1 0 0,-24-37 0,32 56 0,0 1 0,0-1 0,0 0 0,0 1 0,0-1 0,-1 1 0,1 0 0,-1-1 0,1 1 0,-1 0 0,1 0 0,-1 0 0,0 0 0,0 0 0,1 0 0,-1 0 0,0 1 0,0-1 0,0 0 0,0 1 0,0 0 0,0-1 0,0 1 0,0 0 0,0 0 0,-2 1 0,2-1 0,0 1 0,0 0 0,1 0 0,-1 0 0,0 1 0,0-1 0,1 0 0,-1 1 0,1-1 0,-1 1 0,1-1 0,0 1 0,-1 0 0,1 0 0,0-1 0,0 1 0,0 0 0,1 0 0,-1 0 0,0 0 0,1 0 0,-1 0 0,1 0 0,-1 3 0,-2 18 0,2 1 0,1 42 0,1-49 0,-1 0 0,0 0 0,-1 0 0,-1 1 0,0-1 0,-2-1 0,-5 19 0,-2-4 0,6-16 0,-1 1 0,0-1 0,-1 0 0,-1 0 0,-11 16 0,-1-1 0,1 1 0,2 0 0,-15 39 0,9-19 0,9-24 0,0-1 0,-1 0 0,-2-1 0,-26 31 0,44-71 0,5-11 0,145-323 0,25 8 0,-175 338 0,421-734-979,-348 611 918,-10 19 61,316-561 0,-265 460 488,8-17 64,25-83-552,-70 143 0,26-103 0,-99 252 0,-4 15 0,-1 2 0,-3 10 0,-4 17 0,-6 1 0,0 0 0,-2-1 0,-2-1 0,-20 27 0,19-25 0,1 0 0,-21 49 0,13-24 0,-20 33 0,-3-2 0,-63 82 0,66-107 0,-2-2 0,-3-2 0,-64 56 0,70-71 0,21-19 0,-33 25 0,53-45 0,0 0 0,-1-1 0,1 1 0,0-1 0,-1 1 0,1-1 0,-1 0 0,-7 1 0,10-2 0,1 0 0,-1 0 0,0 0 0,0 0 0,1 0 0,-1 0 0,0 0 0,0 0 0,1 0 0,-1 0 0,0-1 0,0 1 0,1 0 0,-1-1 0,0 1 0,1 0 0,-1-1 0,1 1 0,-1-1 0,0 1 0,1-1 0,-1 1 0,1-1 0,-1 1 0,1-1 0,-1 1 0,1-1 0,0 0 0,-1 1 0,1-1 0,0 0 0,-1 1 0,1-1 0,0 0 0,0 0 0,0 1 0,0-1 0,-1 0 0,1 0 0,0 1 0,0-1 0,0 0 0,1 0 0,-1 1 0,0-1 0,0 0 0,0 1 0,1-1 0,-1 0 0,0 0 0,1-1 0,3-8 0,0-1 0,1 0 0,0 1 0,1 0 0,0 0 0,13-16 0,-9 12 0,-1 0 0,9-18 0,12-24 0,-22 42 0,0 1 0,-1-1 0,-1-1 0,0 1 0,-1-1 0,0 0 0,-1 0 0,2-16 0,-3-9 0,-2 17 0,1 1 0,1 0 0,9-33 0,24-82 0,-24 84 0,2 0 0,28-64 0,-22 62 0,-17 43 0,1 0 0,1-1 0,0 1 0,1 1 0,14-23 0,-20 34 0,1-1 0,-1 1 0,0-1 0,1 1 0,-1-1 0,0 1 0,1-1 0,-1 1 0,1-1 0,-1 1 0,1-1 0,-1 1 0,1 0 0,-1-1 0,1 1 0,0 0 0,-1-1 0,1 1 0,-1 0 0,1 0 0,1 0 0,1 9 0,-7 22 0,-10 23 0,3 0 0,2 1 0,-4 102 0,14-67 0,18 145 0,-11-190 0,1-1 0,2 0 0,26 64 0,67 120 0,-50-114 0,-45-96 0,0-1 0,1 0 0,1 0 0,0-1 0,1-1 0,1 0 0,1-1 0,24 20 0,-35-31 0,0 0 0,0-1 0,1 0 0,-1 0 0,1 0 0,-1 0 0,1-1 0,0 1 0,0-1 0,0 0 0,0 0 0,0 0 0,0-1 0,0 1 0,0-1 0,0 0 0,0 0 0,0-1 0,0 1 0,6-2 0,-6 0 0,0 1 0,-1-1 0,1 0 0,-1 0 0,0-1 0,1 1 0,-1-1 0,0 1 0,-1-1 0,1 0 0,0 0 0,-1 0 0,0-1 0,0 1 0,0-1 0,0 1 0,0-1 0,0 1 0,-1-1 0,2-6 0,64-250 0,-1-60 0,-36 127 0,-24 137 0,2 1 0,3-1 0,19-59 0,-15 74 0,-2 0 0,11-59 0,-19 71 0,13-44 0,-14 61 0,0 1 0,0 0 0,1 0 0,1 1 0,0 0 0,12-17 0,-17 25 0,0 1 0,0-1 0,0 1 0,0 0 0,1 0 0,-1-1 0,0 1 0,1 0 0,-1 0 0,1 0 0,-1 0 0,1 1 0,-1-1 0,1 0 0,-1 0 0,1 1 0,0-1 0,-1 1 0,4-1 0,-4 2 0,0-1 0,0 0 0,0 1 0,0-1 0,0 1 0,0 0 0,0-1 0,0 1 0,0 0 0,0-1 0,0 1 0,0 0 0,-1 0 0,1 0 0,0 0 0,0-1 0,-1 1 0,1 0 0,-1 0 0,1 1 0,0 0 0,2 7 0,-1-1 0,0 1 0,0 0 0,-1-1 0,0 1 0,0 9 0,-2 382 0,-1-141 0,0-194 0,0-38 0,2 0 0,0 1 0,9 52 0,-9-77 0,0-1 0,1 1 0,0-1 0,0 0 0,-1 0 0,1 1 0,0-1 0,1 0 0,-1 0 0,0 0 0,1 0 0,-1 0 0,1 0 0,-1 0 0,1-1 0,0 1 0,0 0 0,0-1 0,0 0 0,0 1 0,0-1 0,0 0 0,5 2 0,-5-3 0,1 0 0,-1 0 0,0 0 0,0 0 0,0-1 0,1 1 0,-1 0 0,0-1 0,0 0 0,0 1 0,0-1 0,0 0 0,0 0 0,0 0 0,0 0 0,0-1 0,0 1 0,-1 0 0,1-1 0,0 1 0,-1-1 0,1 0 0,-1 1 0,0-1 0,1 0 0,0-3 0,10-18 0,-1-1 0,-1 0 0,-2 0 0,0-1 0,8-48 0,1-2 0,27-137 0,-33 140 0,4 2 0,28-83 0,23-66 0,-24 72 0,-28 102 0,67-189 0,-54 161 0,-17 44 0,27-55 0,-36 83 0,-1 0 0,0 0 0,0 1 0,1-1 0,-1 0 0,1 0 0,-1 1 0,0-1 0,1 0 0,-1 1 0,1-1 0,0 1 0,-1-1 0,1 0 0,-1 1 0,1-1 0,0 1 0,0 0 0,-1-1 0,1 1 0,0 0 0,0-1 0,-1 1 0,3-1 0,-3 2 0,1-1 0,0 1 0,-1 0 0,1-1 0,-1 1 0,1-1 0,0 1 0,-1 0 0,0-1 0,1 1 0,-1 0 0,1 0 0,-1 0 0,0-1 0,1 1 0,-1 0 0,0 0 0,0 0 0,0 1 0,6 55 0,-5-47 0,28 297 0,-21-246 0,2-1 0,4 0 0,1 0 0,37 85 0,18 63 0,0 0 0,97 177 0,-70-165 0,-92-213 0,-2-8 0,0-20 0,-3-40 0,0 56 0,-1-468 0,1 281 0,1 154 0,7-52 0,-6 76 0,0-1 0,2 1 0,0 0 0,0 1 0,1-1 0,12-22 0,-15 36 0,0 7 0,0 9 0,-1 5 0,2 0 0,0 0 0,1 0 0,1 0 0,8 21 0,5 14 0,-6-15 0,25 56 0,4 8 0,4 7 0,-28-82 0,1-1 0,41 50 0,-33-46 0,28 46 0,-43-62 0,0-2 0,1 0 0,24 25 0,-26-29 0,123 141 0,-29-32 0,-95-111 0,1 0 0,18 15 0,-25-22 0,0 0 0,-1 0 0,1 0 0,0-1 0,0 1 0,0-1 0,0 1 0,0-1 0,1 0 0,-1 0 0,0-1 0,1 1 0,-1-1 0,0 1 0,1-1 0,2 0 0,-4-1 0,0 0 0,-1 1 0,1-1 0,-1 0 0,1 0 0,-1 0 0,0 0 0,1-1 0,-1 1 0,0 0 0,0 0 0,0-1 0,0 1 0,0-1 0,0 1 0,0-1 0,0 1 0,-1-1 0,1 0 0,-1 1 0,1-1 0,-1 0 0,0 1 0,1-3 0,2-46 0,-3 43 0,-3-338 0,1 312 0,-9-55 0,5 52 0,-2-39 0,6 53 0,-1 0 0,0 0 0,-2 1 0,-8-22 0,6 22 0,2 0 0,0 0 0,-4-43 0,10 47 0,-1 17 0,0 0 0,0 0 0,0 0 0,0 0 0,0 0 0,0 0 0,0 0 0,0 0 0,0 0 0,0 0 0,0 0 0,0 1 0,0-1 0,0 0 0,0 0 0,0 0 0,0 0 0,0 0 0,0 0 0,0 0 0,0 0 0,0 0 0,0 0 0,0 0 0,0 0 0,1 0 0,-1 0 0,0 0 0,0 0 0,0 0 0,0 0 0,0 0 0,0 0 0,0 0 0,0 0 0,0 0 0,0 0 0,0 0 0,0 0 0,0 0 0,1 0 0,-1 0 0,0 0 0,0 0 0,0 0 0,0 0 0,0 0 0,0 0 0,0 0 0,0 0 0,0 0 0,0 0 0,0 0 0,0 0 0,0 0 0,0 0 0,0 0 0,1 0 0,-1 0 0,0 0 0,0 0 0,0-1 0,9 30 0,-4-14 0,6 18 0,2 0 0,2-2 0,0 1 0,2-2 0,2 0 0,1-2 0,0 0 0,40 40 0,-13-22 0,80 87 0,-78-87 0,-41-40 0,0 0 0,0 1 0,-1 0 0,0 1 0,0-1 0,0 1 0,-1 1 0,7 12 0,8 27 0,-1 1 0,24 99 0,-37-102 0,-2 1 0,-2-1 0,-5 83 0,0-38 0,2-85 0,0-3 0,1 0 0,-1 0 0,0 0 0,0 0 0,-1 1 0,1-1 0,-1 0 0,1 0 0,-1 0 0,0 0 0,0 0 0,0-1 0,-1 1 0,-1 4 0,2-7 0,1 0 0,-1 0 0,1 0 0,0 0 0,-1 0 0,1 0 0,-1 0 0,1 0 0,-1 0 0,1 0 0,0 0 0,-1 0 0,1 0 0,-1-1 0,1 1 0,-1 0 0,1 0 0,0 0 0,-1-1 0,1 1 0,0 0 0,-1 0 0,1-1 0,0 1 0,-1 0 0,1-1 0,0 1 0,0 0 0,-1-1 0,1 1 0,0 0 0,0-1 0,-1 0 0,-9-17 0,8 15 0,-10-19 0,1-1 0,1-1 0,-14-48 0,-7-76 0,20 93 0,-8-30 0,10 49 0,1 0 0,2 0 0,-1-42 0,7 32 0,1 42 0,-1 6 0,0 25 0,1 76 0,14 304 0,-5-321 0,17 281 0,-14-108 0,-2-36 0,-9 317 0,-3-286 0,0-234 0,-1 0 0,-8 33 0,5-32 0,1 1 0,0 23 0,3-34 0,1 20 0,-2 1 0,-1-1 0,-12 52 0,-11 13-1365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7:38.2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0 980 24575,'2'-119'0,"5"0"0,41-212 0,-31 251 0,-4 0 0,-4-1 0,-1-88 0,-6 189 0,0-1 0,1 1 0,1-1 0,0 1 0,2-1 0,0-1 0,12 24 0,5 2 0,3-1 0,1-1 0,64 75 0,116 98 0,-171-179 0,78 76 0,207 200 0,-243-246 0,-41-35 0,45 46 0,-76-70 0,12 12 0,26 37 0,-39-48 0,0 1 0,0-1 0,-1 1 0,-1 0 0,1 0 0,-1 1 0,-1-1 0,2 11 0,-3-10 0,1 0 0,-2 0 0,0 16 0,0-25 0,0 1 0,0-1 0,0 1 0,0-1 0,0 1 0,0-1 0,-1 1 0,1-1 0,-1 1 0,1-1 0,-1 1 0,1-1 0,-1 0 0,0 1 0,0-1 0,1 0 0,-1 0 0,0 0 0,0 0 0,0 0 0,-1 0 0,1 0 0,0 0 0,0 0 0,0 0 0,-1 0 0,1-1 0,0 1 0,-1 0 0,1-1 0,-1 1 0,1-1 0,-3 1 0,2-2 0,0 1 0,0-1 0,0 1 0,0-1 0,1 0 0,-1 0 0,0 0 0,0 0 0,0 0 0,1 0 0,-1 0 0,0 0 0,1-1 0,-1 1 0,1-1 0,0 1 0,-1-1 0,1 0 0,0 1 0,0-1 0,0 0 0,0 0 0,-1-3 0,-16-49 0,-67-306 0,70 291 0,-61-255 0,-23-141 0,98 458 0,0 0 0,-1 0 0,0 0 0,0 0 0,0 1 0,-1-1 0,0 1 0,0 0 0,0-1 0,-6-5 0,9 11 0,0 1 0,-1 0 0,1-1 0,0 1 0,0 0 0,0 0 0,-1-1 0,1 1 0,0 0 0,0 0 0,-1 0 0,1-1 0,0 1 0,0 0 0,-1 0 0,1 0 0,0 0 0,-1 0 0,1-1 0,0 1 0,-1 0 0,1 0 0,0 0 0,-1 0 0,1 0 0,0 0 0,-1 0 0,1 0 0,0 0 0,-1 0 0,1 0 0,0 1 0,-1-1 0,1 0 0,0 0 0,-1 0 0,1 0 0,0 0 0,0 1 0,-1-1 0,1 0 0,0 0 0,-8 18 0,3 25 0,3 368 0,4-225 0,12 538 0,0 87 0,-14-794 0,0 8 0,0-21 0,0-10 0,0-790 0,0 783 69,-1 0-1,0 0 0,-1 0 0,-3-16 1,4 27-94,0 0 1,1-1-1,-1 1 1,0 0 0,0-1-1,-1 1 1,1 0 0,0 0-1,-1 0 1,1 0-1,-1 0 1,0 1 0,-1-3-1,1 3-29,1 1-1,0-1 0,-1 1 1,1-1-1,-1 1 1,1-1-1,0 1 0,-1 0 1,1 0-1,-1 0 1,1 0-1,-1 0 0,1 0 1,-1 0-1,1 0 0,0 0 1,-1 1-1,1-1 1,-1 0-1,1 1 0,0 0 1,-1-1-1,1 1 1,-2 1-1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7:43.7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 1525 24575,'-2'-152'0,"5"-165"0,9 224 0,-6 63 0,2-54 0,-9-589 0,1 661 0,2 0 0,-1 0 0,1 1 0,1-1 0,0 1 0,1-1 0,7-14 0,1-6 0,-8 7 342,-4 15-684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7:48.5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105 2106 24575,'-8'-56'0,"0"14"0,7 32 0,-35-487 0,36 464 0,1-27 0,-3 0 0,-11-67 0,9 94 0,-1-45 0,2 11 0,-9-4 0,8 51 0,0 0 0,0-25 0,2-502 0,4 264 0,-2 277 0,0 3 0,-1 0 0,1-1 0,0 1 0,0 0 0,1 0 0,-1-1 0,1 1 0,0 0 0,-1 0 0,1 0 0,0 0 0,1 0 0,-1 0 0,2-3 0,-2 6 0,-1 0 0,0 0 0,1 0 0,-1 0 0,0 0 0,1 0 0,-1 0 0,0 0 0,1 0 0,-1 0 0,0 0 0,0 0 0,1 0 0,-1 0 0,0 0 0,1 0 0,-1 0 0,0 1 0,0-1 0,1 0 0,-1 0 0,0 0 0,1 1 0,-1-1 0,0 0 0,0 0 0,0 0 0,1 1 0,-1-1 0,0 0 0,0 1 0,0-1 0,0 0 0,0 0 0,1 1 0,-1-1 0,0 0 0,0 1 0,0-1 0,0 0 0,0 1 0,0-1 0,0 0 0,0 1 0,0-1 0,0 0 0,0 1 0,3 17 0,0 30-1365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9:36.2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107 201 24575,'-9'33'0,"2"-10"0,4-3 0,-3 13 0,-1-1 0,-1 0 0,-19 49 0,19-60 0,0 0 0,2 0 0,1 0 0,0 1 0,-2 41 0,7 113 0,3-74 0,-3 339 0,0-429 0,1 0 0,0 0 0,4 16 0,-5-25 0,1 1 0,0-1 0,0 1 0,1-1 0,-1 1 0,1-1 0,-1 0 0,1 0 0,0 0 0,0 0 0,0 0 0,1 0 0,-1-1 0,1 1 0,3 2 0,-6-4 0,1-1 0,0 0 0,-1 1 0,1-1 0,0 0 0,-1 1 0,1-1 0,0 0 0,-1 1 0,1-1 0,0 0 0,0 0 0,-1 0 0,1 0 0,0 0 0,0 0 0,-1 0 0,1 0 0,0 0 0,0 0 0,0 0 0,-1-1 0,1 1 0,0 0 0,-1-1 0,1 1 0,0 0 0,-1-1 0,1 1 0,1-1 0,-1-1 0,1 0 0,-1 0 0,0 0 0,0 0 0,0 0 0,0 0 0,0 0 0,0-1 0,0 1 0,0-3 0,1-8 0,0-1 0,0-21 0,-2 33 0,1-221 0,6-147 0,9-343 0,-16 650 0,-1 211-7,9 577-200,45-4-107,-23-499 199,34 303 124,-56-464 150,2 1-1,2-2 1,37 105-1,-36-120-158,4 11 0,-17-56 0,0 0 0,0 1 0,0-1 0,0 1 0,1-1 0,-1 0 0,0 1 0,0-1 0,0 1 0,0-1 0,0 0 0,0 1 0,1-1 0,-1 0 0,0 1 0,0-1 0,0 0 0,1 1 0,-1-1 0,0 0 0,1 0 0,-1 1 0,0-1 0,0 0 0,1 0 0,-1 0 0,0 1 0,1-1 0,-1 0 0,1 0 0,-1 0 0,0 0 0,1 0 0,-1 0 0,0 0 0,1 0 0,-1 0 0,1 0 0,-1 0 0,0 0 0,2 0 0,4-18 0,-1-29 0,-2-446 0,19-328 0,2 600 0,8-97 0,-32 309 0,1 1 0,0-1 0,1 1 0,3-9 0,-5 16 0,0 1 0,0 0 0,0 0 0,0 0 0,0 0 0,0 0 0,0-1 0,0 1 0,0 0 0,0 0 0,0 0 0,0 0 0,0-1 0,0 1 0,0 0 0,0 0 0,0 0 0,0 0 0,0 0 0,0-1 0,0 1 0,0 0 0,0 0 0,1 0 0,-1 0 0,0 0 0,0 0 0,0 0 0,0 0 0,0-1 0,0 1 0,1 0 0,-1 0 0,0 0 0,0 0 0,0 0 0,0 0 0,0 0 0,1 0 0,-1 0 0,0 0 0,0 0 0,0 0 0,0 0 0,1 0 0,-1 0 0,0 0 0,0 0 0,0 0 0,0 0 0,0 0 0,1 0 0,-1 0 0,4 12 0,0 16 0,3 47 0,29 120 0,-10-64 0,8 33 0,-16-90 0,-4 0 0,8 121 0,-24 233 0,3-424 0,-1-1 0,0 1 0,-1 0 0,1 0 0,-1 0 0,0-1 0,0 1 0,0 0 0,0-1 0,-1 1 0,1-1 0,-5 7 0,6-9 0,-1 0 0,0 0 0,0-1 0,0 1 0,1 0 0,-1-1 0,0 1 0,0-1 0,0 1 0,0-1 0,0 1 0,0-1 0,0 0 0,0 1 0,0-1 0,-1 0 0,1 0 0,-2 0 0,1 0 0,0 0 0,-1-1 0,1 1 0,0-1 0,-1 0 0,1 1 0,0-1 0,0-1 0,-1 1 0,1 0 0,-3-3 0,-5-4 0,0-1 0,0 0 0,1-1 0,-11-14 0,-14-16 0,-94-68 0,84 73 0,-29-20 0,28 22 0,-61-59 0,91 77 0,24 25 0,22 25 0,-17-17 0,-1 2 0,-1-1 0,15 34 0,-22-40 0,-1 0 0,0 0 0,-1 1 0,0-1 0,-1 1 0,0 0 0,-1 17 0,-3 64 0,0-41 0,4 56 0,14-36 0,-8-42 0,-7-27 0,1 0 0,0 0 0,0 0 0,1 0 0,-1 0 0,1-1 0,5 6 0,-4-5 0,-1 0 0,1 1 0,-1-1 0,0 0 0,3 9 0,33 75 0,-34-72-1365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3T12:19:45.22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1 216 24575,'0'9'0,"0"1"0,0 0 0,1-1 0,0 1 0,1-1 0,5 18 0,-5-24 0,-1 0 0,1 0 0,0 0 0,-1-1 0,1 1 0,1 0 0,-1-1 0,0 0 0,0 1 0,1-1 0,0 0 0,-1 0 0,1-1 0,0 1 0,0 0 0,0-1 0,0 0 0,0 1 0,0-1 0,0-1 0,1 1 0,-1 0 0,5 0 0,9 1 0,-1 1 0,1 1 0,-1 0 0,0 1 0,0 1 0,0 1 0,-1 0 0,0 1 0,23 16 0,-37-23 0,1 1 0,0-1 0,0 0 0,0 0 0,0 0 0,0 0 0,1 0 0,-1 0 0,0 0 0,0 0 0,1-1 0,-1 1 0,0-1 0,4 0 0,-5 0 0,0-1 0,0 1 0,0-1 0,0 1 0,0-1 0,0 0 0,0 0 0,0 1 0,0-1 0,0 0 0,0 0 0,0 0 0,-1 0 0,1 0 0,0 0 0,-1 0 0,1 0 0,-1 0 0,1 0 0,-1-1 0,1 1 0,-1 0 0,0 0 0,1 0 0,-1-1 0,0 1 0,0 0 0,0-3 0,1-6 0,0 0 0,-1 0 0,0-1 0,0 1 0,-1 0 0,-1 0 0,0 0 0,0 0 0,-1 0 0,0 0 0,0 1 0,-10-18 0,4 9 0,6 10 0,-1 0 0,0 1 0,0-1 0,0 1 0,-10-11 0,12 16 0,1 1 0,0 0 0,-1 0 0,1 0 0,0 0 0,-1 0 0,1 0 0,-1 0 0,1 1 0,-1-1 0,0 1 0,1-1 0,-1 1 0,0-1 0,1 1 0,-1 0 0,0 0 0,0 0 0,1 0 0,-1 0 0,0 0 0,1 0 0,-1 1 0,0-1 0,1 1 0,-1-1 0,0 1 0,1-1 0,-1 1 0,1 0 0,-1 0 0,1 0 0,-1 0 0,0 1 0,-2 1 0,1 0 0,0 1 0,0-1 0,0 0 0,1 1 0,-1 0 0,1-1 0,0 1 0,0 0 0,0 0 0,1 1 0,-1-1 0,1 0 0,0 0 0,0 1 0,0-1 0,1 6 0,-2 12 0,2 1 0,2 26 0,-1-22 0,-1-17 0,1-1 0,-1 0 0,2 1 0,-1-1 0,1 0 0,5 13 0,-7-21 0,1 1 0,0-1 0,0 1 0,0-1 0,0 1 0,0-1 0,0 0 0,0 1 0,0-1 0,0 0 0,1 0 0,-1 0 0,0 0 0,1 0 0,-1 0 0,1 0 0,1 0 0,0 0 0,-1-1 0,1 0 0,-1 0 0,0 0 0,1 0 0,-1 0 0,1 0 0,-1-1 0,0 1 0,1-1 0,-1 1 0,0-1 0,0 0 0,0 0 0,1 0 0,1-2 0,0 1 0,0-1 0,1 0 0,-1 0 0,-1-1 0,1 0 0,0 1 0,-1-1 0,0 0 0,0 0 0,0-1 0,0 1 0,-1-1 0,0 1 0,0-1 0,0 0 0,0 0 0,-1 0 0,0 0 0,1-10 0,1-9 0,-2 0 0,-1 0 0,-2-25 0,0 13 0,0-1 0,3-107 0,-1 141-136,0 0-1,1 0 1,-1 1-1,1-1 1,-1 0-1,1 0 1,0 1-1,0-1 0,3-4 1</inkml:trace>
</inkml:ink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660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2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77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6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93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145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681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127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031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565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82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452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5.png"/><Relationship Id="rId2" Type="http://schemas.openxmlformats.org/officeDocument/2006/relationships/image" Target="../media/image7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customXml" Target="../ink/ink4.xml"/><Relationship Id="rId1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95731" y="865409"/>
            <a:ext cx="6587412" cy="2155335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Bell MT" panose="02020503060305020303" pitchFamily="18" charset="0"/>
              </a:rPr>
              <a:t>EVENT</a:t>
            </a:r>
            <a:br>
              <a:rPr lang="en-US" sz="6600" dirty="0">
                <a:latin typeface="Bell MT" panose="02020503060305020303" pitchFamily="18" charset="0"/>
              </a:rPr>
            </a:br>
            <a:r>
              <a:rPr lang="en-US" sz="6600" dirty="0">
                <a:latin typeface="Bell MT" panose="02020503060305020303" pitchFamily="18" charset="0"/>
              </a:rPr>
              <a:t>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  <a:t>BY 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  <a:t>SANJEEVI.M.B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510384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F4BC3-2455-E8C5-682E-DEC795097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21823"/>
            <a:ext cx="8534400" cy="915092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atin typeface="Bell MT "/>
              </a:rPr>
              <a:t>TIME TO ASK ?</a:t>
            </a:r>
          </a:p>
        </p:txBody>
      </p:sp>
    </p:spTree>
    <p:extLst>
      <p:ext uri="{BB962C8B-B14F-4D97-AF65-F5344CB8AC3E}">
        <p14:creationId xmlns:p14="http://schemas.microsoft.com/office/powerpoint/2010/main" val="11225132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113252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chemeClr val="tx1"/>
                </a:solidFill>
                <a:latin typeface="Copperplate Gothic Bold" panose="020E0705020206020404" pitchFamily="34" charset="0"/>
              </a:rPr>
              <a:t>The most  </a:t>
            </a:r>
            <a:r>
              <a:rPr lang="en-US" sz="4800" i="1" dirty="0">
                <a:solidFill>
                  <a:schemeClr val="tx1"/>
                </a:solidFill>
                <a:latin typeface="Lucida Calligraphy" panose="03010101010101010101" pitchFamily="66" charset="0"/>
              </a:rPr>
              <a:t>successful </a:t>
            </a:r>
            <a:r>
              <a:rPr lang="en-US" sz="4800" i="1" dirty="0">
                <a:solidFill>
                  <a:schemeClr val="tx1"/>
                </a:solidFill>
                <a:latin typeface="Copperplate Gothic Bold" panose="020E0705020206020404" pitchFamily="34" charset="0"/>
              </a:rPr>
              <a:t> event is the one that achieves the goal and exceeds the value of our  expectation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636" y="4721290"/>
            <a:ext cx="12089363" cy="1502228"/>
          </a:xfrm>
        </p:spPr>
        <p:txBody>
          <a:bodyPr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Algerian" panose="04020705040A02060702" pitchFamily="82" charset="0"/>
              </a:rPr>
              <a:t>Thanking for the opportunity and  the respectable audience and teachers of </a:t>
            </a:r>
          </a:p>
          <a:p>
            <a:pPr algn="ctr"/>
            <a:endParaRPr lang="en-US" sz="18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latin typeface="Algerian" panose="04020705040A02060702" pitchFamily="82" charset="0"/>
              </a:rPr>
              <a:t>Ppg college of arts and science 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87013-9C2E-6679-2051-8EDA38A6E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Bell MT" panose="02020503060305020303" pitchFamily="18" charset="0"/>
              </a:rPr>
              <a:t>Historic</a:t>
            </a:r>
            <a:r>
              <a:rPr lang="en-IN" sz="3200" dirty="0">
                <a:latin typeface="Bell MT" panose="02020503060305020303" pitchFamily="18" charset="0"/>
              </a:rPr>
              <a:t>  </a:t>
            </a:r>
            <a:r>
              <a:rPr lang="en-IN" sz="4000" dirty="0">
                <a:latin typeface="Bell MT" panose="02020503060305020303" pitchFamily="18" charset="0"/>
              </a:rPr>
              <a:t>proof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18C043D-EB7A-4793-D708-896D60AFA94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843" b="843"/>
          <a:stretch>
            <a:fillRect/>
          </a:stretch>
        </p:blipFill>
        <p:spPr>
          <a:xfrm>
            <a:off x="0" y="0"/>
            <a:ext cx="4627983" cy="669402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322AD3-2213-E0BF-F3DD-FC4B0F47E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1128" y="307910"/>
            <a:ext cx="5929416" cy="4254759"/>
          </a:xfrm>
        </p:spPr>
        <p:txBody>
          <a:bodyPr>
            <a:normAutofit lnSpcReduction="10000"/>
          </a:bodyPr>
          <a:lstStyle/>
          <a:p>
            <a:r>
              <a:rPr lang="en-IN" sz="2400" dirty="0">
                <a:solidFill>
                  <a:schemeClr val="tx1"/>
                </a:solidFill>
              </a:rPr>
              <a:t>       </a:t>
            </a:r>
            <a:r>
              <a:rPr lang="en-IN" sz="4000" dirty="0">
                <a:solidFill>
                  <a:schemeClr val="tx1"/>
                </a:solidFill>
                <a:latin typeface="Bell MT" panose="02020503060305020303" pitchFamily="18" charset="0"/>
              </a:rPr>
              <a:t>HISTORICAL PROOF</a:t>
            </a:r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pPr algn="ctr"/>
            <a:r>
              <a:rPr lang="en-IN" sz="2400" dirty="0">
                <a:solidFill>
                  <a:schemeClr val="tx1"/>
                </a:solidFill>
              </a:rPr>
              <a:t> JAGANGHIR THE SON OF AKBAR</a:t>
            </a:r>
          </a:p>
          <a:p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RECEIVE THE HOLY KURAN FOR THE BEST WARRIOR SELECTION</a:t>
            </a:r>
          </a:p>
          <a:p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IF EVENT MANAGEMENT IS AN ART WE HAVE TO EXCEUTE PROPERLY</a:t>
            </a:r>
          </a:p>
          <a:p>
            <a:endParaRPr lang="en-IN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736364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D5197-FFB4-CC93-E3E6-18B37836A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Bell MT" panose="02020503060305020303" pitchFamily="18" charset="0"/>
              </a:rPr>
              <a:t>VIEW OF STATISTICS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9C4E41-4933-0D74-A648-64B59B419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8572" y="594359"/>
            <a:ext cx="6438122" cy="502453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C70AF-CF98-443C-4F21-45197B323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2019 WAS THE STARTUP OF EVENT MANAGEMENT  OF THR DIGITAL INDIA</a:t>
            </a:r>
          </a:p>
          <a:p>
            <a:r>
              <a:rPr lang="en-IN" dirty="0"/>
              <a:t>BUT DUE IN SOME YEARS IT WILL BE THE  MOST WANTED ONE  INE YEAR OF  2026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44077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D9E0-0CFC-FA5D-61F4-163B6F94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857" y="457200"/>
            <a:ext cx="8304245" cy="1324948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atin typeface="Bell MT "/>
              </a:rPr>
              <a:t>FINANCE AND 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EE34A5-5850-A8F9-2A17-769BEC6A8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0575" y="2438400"/>
            <a:ext cx="5591175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51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FB664A-54DB-D113-0016-E70AC9E81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210" y="0"/>
            <a:ext cx="2887579" cy="623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166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34A7A-EB02-3BB5-DA78-DE83899FD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55" y="121299"/>
            <a:ext cx="9498563" cy="131561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EVENT CHART OF INDIA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CE3B9-EF1F-7C78-5164-DAF61A25B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099" y="1453112"/>
            <a:ext cx="8191500" cy="477727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B4AD077-E26F-7B2A-57AB-B16B566658D4}"/>
                  </a:ext>
                </a:extLst>
              </p14:cNvPr>
              <p14:cNvContentPartPr/>
              <p14:nvPr/>
            </p14:nvContentPartPr>
            <p14:xfrm>
              <a:off x="1402648" y="3577430"/>
              <a:ext cx="2058120" cy="2546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B4AD077-E26F-7B2A-57AB-B16B566658D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9648" y="3514790"/>
                <a:ext cx="2183760" cy="267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63FE047-4759-BD4E-EF6A-B6F364F551EF}"/>
                  </a:ext>
                </a:extLst>
              </p14:cNvPr>
              <p14:cNvContentPartPr/>
              <p14:nvPr/>
            </p14:nvContentPartPr>
            <p14:xfrm>
              <a:off x="1613248" y="3928790"/>
              <a:ext cx="2185920" cy="21160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63FE047-4759-BD4E-EF6A-B6F364F551E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50608" y="3865790"/>
                <a:ext cx="2311560" cy="224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51EAAC7-6787-D5E3-6DD4-51AFB7B57CC6}"/>
                  </a:ext>
                </a:extLst>
              </p14:cNvPr>
              <p14:cNvContentPartPr/>
              <p14:nvPr/>
            </p14:nvContentPartPr>
            <p14:xfrm>
              <a:off x="3741568" y="5199230"/>
              <a:ext cx="467280" cy="861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51EAAC7-6787-D5E3-6DD4-51AFB7B57CC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78568" y="5136590"/>
                <a:ext cx="592920" cy="9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02E0918-D4B3-690E-20B0-9E6A2D5F90F8}"/>
                  </a:ext>
                </a:extLst>
              </p14:cNvPr>
              <p14:cNvContentPartPr/>
              <p14:nvPr/>
            </p14:nvContentPartPr>
            <p14:xfrm>
              <a:off x="3685048" y="5581190"/>
              <a:ext cx="25560" cy="5490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02E0918-D4B3-690E-20B0-9E6A2D5F90F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22048" y="5518550"/>
                <a:ext cx="151200" cy="6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C12B6F-E393-D990-B952-1711274A9F7E}"/>
                  </a:ext>
                </a:extLst>
              </p14:cNvPr>
              <p14:cNvContentPartPr/>
              <p14:nvPr/>
            </p14:nvContentPartPr>
            <p14:xfrm>
              <a:off x="3563728" y="4765430"/>
              <a:ext cx="38160" cy="758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C12B6F-E393-D990-B952-1711274A9F7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00728" y="4702790"/>
                <a:ext cx="163800" cy="88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996980E-E47B-BDB6-6EEA-D75362CD75EB}"/>
                  </a:ext>
                </a:extLst>
              </p14:cNvPr>
              <p14:cNvContentPartPr/>
              <p14:nvPr/>
            </p14:nvContentPartPr>
            <p14:xfrm>
              <a:off x="6698248" y="5031470"/>
              <a:ext cx="235080" cy="10080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996980E-E47B-BDB6-6EEA-D75362CD75E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35608" y="4968470"/>
                <a:ext cx="360720" cy="11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191E3A9-2E03-D170-8D15-AD9486814D82}"/>
                  </a:ext>
                </a:extLst>
              </p14:cNvPr>
              <p14:cNvContentPartPr/>
              <p14:nvPr/>
            </p14:nvContentPartPr>
            <p14:xfrm>
              <a:off x="6950968" y="5912750"/>
              <a:ext cx="114120" cy="1702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191E3A9-2E03-D170-8D15-AD9486814D8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888328" y="5850110"/>
                <a:ext cx="239760" cy="2959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090DEAEE-60B2-FCAE-48C4-91FE6B90D507}"/>
              </a:ext>
            </a:extLst>
          </p:cNvPr>
          <p:cNvSpPr txBox="1"/>
          <p:nvPr/>
        </p:nvSpPr>
        <p:spPr>
          <a:xfrm>
            <a:off x="9768222" y="1995088"/>
            <a:ext cx="233887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EVENTS IN INDIA IS HIGH IN NUMBER</a:t>
            </a:r>
          </a:p>
          <a:p>
            <a:endParaRPr lang="en-US" dirty="0"/>
          </a:p>
          <a:p>
            <a:r>
              <a:rPr lang="en-US" dirty="0"/>
              <a:t>THE DARKER COLOUR EXPRESSES HIGH NUMBER OF EVENTS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FADER THE COLOUR THE LESS NUMBER OF EVENTS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64402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565CDE-495B-AF4F-3BDE-818AE8378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19" y="123319"/>
            <a:ext cx="10804849" cy="620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76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65013">
              <a:srgbClr val="2B88B4"/>
            </a:gs>
            <a:gs pos="40600">
              <a:srgbClr val="44AACE"/>
            </a:gs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2BAC5-80AC-018E-00C1-A7DAC1799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8268"/>
            <a:ext cx="3200400" cy="2078182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Bell MT" panose="02020503060305020303" pitchFamily="18" charset="0"/>
              </a:rPr>
              <a:t>Keys to </a:t>
            </a:r>
            <a:br>
              <a:rPr lang="en-IN" sz="4000" dirty="0">
                <a:latin typeface="Bell MT" panose="02020503060305020303" pitchFamily="18" charset="0"/>
              </a:rPr>
            </a:br>
            <a:r>
              <a:rPr lang="en-IN" sz="4000" dirty="0">
                <a:latin typeface="Bell MT" panose="02020503060305020303" pitchFamily="18" charset="0"/>
              </a:rPr>
              <a:t>success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0CD028-5959-BCE4-E09E-302AE6C611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9825368"/>
              </p:ext>
            </p:extLst>
          </p:nvPr>
        </p:nvGraphicFramePr>
        <p:xfrm>
          <a:off x="4800600" y="731838"/>
          <a:ext cx="6492875" cy="5257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C19D56-586B-135D-9CF1-5CD25216D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WE HAVE TO ADJUST BASED ON OUR BUDGET</a:t>
            </a:r>
          </a:p>
          <a:p>
            <a:r>
              <a:rPr lang="en-IN" sz="2000" dirty="0"/>
              <a:t>PEOPLES EXPECTATION MAY GO BETTER BUT WE CANNOT ATTAIN IT AT EACH AND EVERY POINT </a:t>
            </a:r>
          </a:p>
          <a:p>
            <a:endParaRPr lang="en-IN" sz="2000" dirty="0"/>
          </a:p>
          <a:p>
            <a:r>
              <a:rPr lang="en-IN" sz="2000" dirty="0"/>
              <a:t>IT CAN BE ACHIEVED BASED ON EXPERICENCE AND BY ONGOING ON SMALL STEPS</a:t>
            </a:r>
          </a:p>
        </p:txBody>
      </p:sp>
    </p:spTree>
    <p:extLst>
      <p:ext uri="{BB962C8B-B14F-4D97-AF65-F5344CB8AC3E}">
        <p14:creationId xmlns:p14="http://schemas.microsoft.com/office/powerpoint/2010/main" val="409635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5226-3B74-A8BD-A257-AABE232D4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5002" y="206019"/>
            <a:ext cx="6945708" cy="822960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Bell MT" panose="02020503060305020303" pitchFamily="18" charset="0"/>
              </a:rPr>
              <a:t>POINTS TO REMEMBER</a:t>
            </a:r>
            <a:r>
              <a:rPr lang="en-IN" sz="2400" dirty="0">
                <a:solidFill>
                  <a:schemeClr val="tx1"/>
                </a:solidFill>
                <a:latin typeface="Bell MT" panose="02020503060305020303" pitchFamily="18" charset="0"/>
              </a:rPr>
              <a:t> 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E0065E7-8819-718F-450B-5EF0546D82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4121" r="24121"/>
          <a:stretch>
            <a:fillRect/>
          </a:stretch>
        </p:blipFill>
        <p:spPr>
          <a:xfrm>
            <a:off x="127325" y="356617"/>
            <a:ext cx="3974711" cy="45720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7FD2E-ADCA-0206-A9FF-FD88C6F6C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4008" y="1446245"/>
            <a:ext cx="6666536" cy="2649894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tx1"/>
                </a:solidFill>
              </a:rPr>
              <a:t>AS THE BEAUTIFUL COUNTRY INDIA IS ALL OF DIFFERENT COLOURS AND CULTURES SO AS ALSO AS THE PEOPLE MIND </a:t>
            </a:r>
          </a:p>
          <a:p>
            <a:endParaRPr lang="en-IN" sz="2000" dirty="0">
              <a:solidFill>
                <a:schemeClr val="tx1"/>
              </a:solidFill>
            </a:endParaRPr>
          </a:p>
          <a:p>
            <a:r>
              <a:rPr lang="en-IN" sz="2000" dirty="0">
                <a:solidFill>
                  <a:schemeClr val="tx1"/>
                </a:solidFill>
              </a:rPr>
              <a:t>INFORMATION IS THE WEALTH  IN THE HERE ,THE MORE WE SHRINE </a:t>
            </a:r>
          </a:p>
          <a:p>
            <a:r>
              <a:rPr lang="en-IN" sz="2000" dirty="0">
                <a:solidFill>
                  <a:schemeClr val="tx1"/>
                </a:solidFill>
              </a:rPr>
              <a:t>FOR EXAMPLE WE HAVE 29 STATES AND EACH STATE </a:t>
            </a:r>
          </a:p>
          <a:p>
            <a:r>
              <a:rPr lang="en-IN" sz="2000" dirty="0">
                <a:solidFill>
                  <a:schemeClr val="tx1"/>
                </a:solidFill>
              </a:rPr>
              <a:t>FOLLOWS A VARIOUS WAY OF EVENTS AND INFORMATION </a:t>
            </a:r>
          </a:p>
        </p:txBody>
      </p:sp>
    </p:spTree>
    <p:extLst>
      <p:ext uri="{BB962C8B-B14F-4D97-AF65-F5344CB8AC3E}">
        <p14:creationId xmlns:p14="http://schemas.microsoft.com/office/powerpoint/2010/main" val="135307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209</TotalTime>
  <Words>232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Algerian</vt:lpstr>
      <vt:lpstr>Arial</vt:lpstr>
      <vt:lpstr>Bell MT</vt:lpstr>
      <vt:lpstr>Bell MT </vt:lpstr>
      <vt:lpstr>Calibri</vt:lpstr>
      <vt:lpstr>Calibri Light</vt:lpstr>
      <vt:lpstr>Copperplate Gothic Bold</vt:lpstr>
      <vt:lpstr>Lucida Calligraphy</vt:lpstr>
      <vt:lpstr>Retrospect</vt:lpstr>
      <vt:lpstr>EVENT MANAGEMENT</vt:lpstr>
      <vt:lpstr>Historic  proof</vt:lpstr>
      <vt:lpstr>VIEW OF STATISTICS</vt:lpstr>
      <vt:lpstr>FINANCE AND BUDGET</vt:lpstr>
      <vt:lpstr>PowerPoint Presentation</vt:lpstr>
      <vt:lpstr>EVENT CHART OF INDIA  </vt:lpstr>
      <vt:lpstr>PowerPoint Presentation</vt:lpstr>
      <vt:lpstr>Keys to  success</vt:lpstr>
      <vt:lpstr>POINTS TO REMEMBER </vt:lpstr>
      <vt:lpstr>TIME TO ASK ?</vt:lpstr>
      <vt:lpstr>The most  successful  event is the one that achieves the goal and exceeds the value of our  expectation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MANAGEMENT</dc:title>
  <dc:creator>Jeeva M</dc:creator>
  <cp:lastModifiedBy>Jeeva M</cp:lastModifiedBy>
  <cp:revision>6</cp:revision>
  <dcterms:created xsi:type="dcterms:W3CDTF">2024-02-03T07:18:19Z</dcterms:created>
  <dcterms:modified xsi:type="dcterms:W3CDTF">2024-02-04T12:23:13Z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